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1614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Watch This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minis,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diagonal, 1 right HC (down the middle)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782C58-0810-41AE-BFAD-0BDD991DA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7" y="3529328"/>
            <a:ext cx="7025776" cy="5259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Watch This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Watch This is a 21 round, 110 point, Comstock course of fire. There are 9 ISPC targets, 2 mini poppers,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colt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184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2021-04-22T18:47:33Z</dcterms:modified>
  <cp:category>Shooting</cp:category>
</cp:coreProperties>
</file>